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" panose="020B0604020202020204" charset="0"/>
      <p:regular r:id="rId14"/>
    </p:embeddedFont>
    <p:embeddedFont>
      <p:font typeface="Canva Sans Bold" panose="020B0604020202020204" charset="0"/>
      <p:regular r:id="rId15"/>
    </p:embeddedFont>
    <p:embeddedFont>
      <p:font typeface="Canva Sans Bold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C09FD-7E22-43FA-A5CC-8EA590C5BB22}" v="47" dt="2025-07-29T12:23:36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lize Swanepoel" userId="07ddbd2c-8b60-472d-bf92-46bcae90a63f" providerId="ADAL" clId="{0D4C09FD-7E22-43FA-A5CC-8EA590C5BB22}"/>
    <pc:docChg chg="undo custSel modSld">
      <pc:chgData name="Marelize Swanepoel" userId="07ddbd2c-8b60-472d-bf92-46bcae90a63f" providerId="ADAL" clId="{0D4C09FD-7E22-43FA-A5CC-8EA590C5BB22}" dt="2025-07-29T12:23:36.386" v="60"/>
      <pc:docMkLst>
        <pc:docMk/>
      </pc:docMkLst>
      <pc:sldChg chg="modAnim">
        <pc:chgData name="Marelize Swanepoel" userId="07ddbd2c-8b60-472d-bf92-46bcae90a63f" providerId="ADAL" clId="{0D4C09FD-7E22-43FA-A5CC-8EA590C5BB22}" dt="2025-07-29T12:20:45.634" v="1"/>
        <pc:sldMkLst>
          <pc:docMk/>
          <pc:sldMk cId="0" sldId="257"/>
        </pc:sldMkLst>
      </pc:sldChg>
      <pc:sldChg chg="delSp modSp mod">
        <pc:chgData name="Marelize Swanepoel" userId="07ddbd2c-8b60-472d-bf92-46bcae90a63f" providerId="ADAL" clId="{0D4C09FD-7E22-43FA-A5CC-8EA590C5BB22}" dt="2025-07-29T12:21:04.932" v="6" actId="14100"/>
        <pc:sldMkLst>
          <pc:docMk/>
          <pc:sldMk cId="0" sldId="258"/>
        </pc:sldMkLst>
        <pc:spChg chg="mod">
          <ac:chgData name="Marelize Swanepoel" userId="07ddbd2c-8b60-472d-bf92-46bcae90a63f" providerId="ADAL" clId="{0D4C09FD-7E22-43FA-A5CC-8EA590C5BB22}" dt="2025-07-29T12:21:04.932" v="6" actId="14100"/>
          <ac:spMkLst>
            <pc:docMk/>
            <pc:sldMk cId="0" sldId="258"/>
            <ac:spMk id="40" creationId="{00000000-0000-0000-0000-000000000000}"/>
          </ac:spMkLst>
        </pc:spChg>
        <pc:spChg chg="del mod">
          <ac:chgData name="Marelize Swanepoel" userId="07ddbd2c-8b60-472d-bf92-46bcae90a63f" providerId="ADAL" clId="{0D4C09FD-7E22-43FA-A5CC-8EA590C5BB22}" dt="2025-07-29T12:21:01.797" v="5" actId="478"/>
          <ac:spMkLst>
            <pc:docMk/>
            <pc:sldMk cId="0" sldId="258"/>
            <ac:spMk id="52" creationId="{00000000-0000-0000-0000-000000000000}"/>
          </ac:spMkLst>
        </pc:spChg>
        <pc:grpChg chg="mod">
          <ac:chgData name="Marelize Swanepoel" userId="07ddbd2c-8b60-472d-bf92-46bcae90a63f" providerId="ADAL" clId="{0D4C09FD-7E22-43FA-A5CC-8EA590C5BB22}" dt="2025-07-29T12:20:56.749" v="3" actId="14100"/>
          <ac:grpSpMkLst>
            <pc:docMk/>
            <pc:sldMk cId="0" sldId="258"/>
            <ac:grpSpMk id="6" creationId="{00000000-0000-0000-0000-000000000000}"/>
          </ac:grpSpMkLst>
        </pc:grpChg>
        <pc:grpChg chg="mod">
          <ac:chgData name="Marelize Swanepoel" userId="07ddbd2c-8b60-472d-bf92-46bcae90a63f" providerId="ADAL" clId="{0D4C09FD-7E22-43FA-A5CC-8EA590C5BB22}" dt="2025-07-29T12:20:54.392" v="2" actId="14100"/>
          <ac:grpSpMkLst>
            <pc:docMk/>
            <pc:sldMk cId="0" sldId="258"/>
            <ac:grpSpMk id="10" creationId="{00000000-0000-0000-0000-000000000000}"/>
          </ac:grpSpMkLst>
        </pc:grpChg>
      </pc:sldChg>
      <pc:sldChg chg="modSp mod">
        <pc:chgData name="Marelize Swanepoel" userId="07ddbd2c-8b60-472d-bf92-46bcae90a63f" providerId="ADAL" clId="{0D4C09FD-7E22-43FA-A5CC-8EA590C5BB22}" dt="2025-07-29T12:21:51.196" v="12" actId="1076"/>
        <pc:sldMkLst>
          <pc:docMk/>
          <pc:sldMk cId="0" sldId="259"/>
        </pc:sldMkLst>
        <pc:spChg chg="mod">
          <ac:chgData name="Marelize Swanepoel" userId="07ddbd2c-8b60-472d-bf92-46bcae90a63f" providerId="ADAL" clId="{0D4C09FD-7E22-43FA-A5CC-8EA590C5BB22}" dt="2025-07-29T12:21:51.196" v="12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Marelize Swanepoel" userId="07ddbd2c-8b60-472d-bf92-46bcae90a63f" providerId="ADAL" clId="{0D4C09FD-7E22-43FA-A5CC-8EA590C5BB22}" dt="2025-07-29T12:21:19.727" v="8" actId="1076"/>
          <ac:spMkLst>
            <pc:docMk/>
            <pc:sldMk cId="0" sldId="259"/>
            <ac:spMk id="24" creationId="{00000000-0000-0000-0000-000000000000}"/>
          </ac:spMkLst>
        </pc:spChg>
        <pc:grpChg chg="mod">
          <ac:chgData name="Marelize Swanepoel" userId="07ddbd2c-8b60-472d-bf92-46bcae90a63f" providerId="ADAL" clId="{0D4C09FD-7E22-43FA-A5CC-8EA590C5BB22}" dt="2025-07-29T12:21:34.075" v="11" actId="1076"/>
          <ac:grpSpMkLst>
            <pc:docMk/>
            <pc:sldMk cId="0" sldId="259"/>
            <ac:grpSpMk id="6" creationId="{00000000-0000-0000-0000-000000000000}"/>
          </ac:grpSpMkLst>
        </pc:grpChg>
      </pc:sldChg>
      <pc:sldChg chg="modSp mod">
        <pc:chgData name="Marelize Swanepoel" userId="07ddbd2c-8b60-472d-bf92-46bcae90a63f" providerId="ADAL" clId="{0D4C09FD-7E22-43FA-A5CC-8EA590C5BB22}" dt="2025-07-29T12:21:56.482" v="13" actId="14100"/>
        <pc:sldMkLst>
          <pc:docMk/>
          <pc:sldMk cId="0" sldId="260"/>
        </pc:sldMkLst>
        <pc:spChg chg="mod">
          <ac:chgData name="Marelize Swanepoel" userId="07ddbd2c-8b60-472d-bf92-46bcae90a63f" providerId="ADAL" clId="{0D4C09FD-7E22-43FA-A5CC-8EA590C5BB22}" dt="2025-07-29T12:21:56.482" v="13" actId="14100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Marelize Swanepoel" userId="07ddbd2c-8b60-472d-bf92-46bcae90a63f" providerId="ADAL" clId="{0D4C09FD-7E22-43FA-A5CC-8EA590C5BB22}" dt="2025-07-29T12:22:05.745" v="14" actId="14100"/>
        <pc:sldMkLst>
          <pc:docMk/>
          <pc:sldMk cId="0" sldId="262"/>
        </pc:sldMkLst>
        <pc:spChg chg="mod">
          <ac:chgData name="Marelize Swanepoel" userId="07ddbd2c-8b60-472d-bf92-46bcae90a63f" providerId="ADAL" clId="{0D4C09FD-7E22-43FA-A5CC-8EA590C5BB22}" dt="2025-07-29T12:22:05.745" v="14" actId="14100"/>
          <ac:spMkLst>
            <pc:docMk/>
            <pc:sldMk cId="0" sldId="262"/>
            <ac:spMk id="2" creationId="{00000000-0000-0000-0000-000000000000}"/>
          </ac:spMkLst>
        </pc:spChg>
      </pc:sldChg>
      <pc:sldChg chg="modSp mod modAnim">
        <pc:chgData name="Marelize Swanepoel" userId="07ddbd2c-8b60-472d-bf92-46bcae90a63f" providerId="ADAL" clId="{0D4C09FD-7E22-43FA-A5CC-8EA590C5BB22}" dt="2025-07-29T12:22:40.968" v="20"/>
        <pc:sldMkLst>
          <pc:docMk/>
          <pc:sldMk cId="0" sldId="265"/>
        </pc:sldMkLst>
        <pc:spChg chg="mod">
          <ac:chgData name="Marelize Swanepoel" userId="07ddbd2c-8b60-472d-bf92-46bcae90a63f" providerId="ADAL" clId="{0D4C09FD-7E22-43FA-A5CC-8EA590C5BB22}" dt="2025-07-29T12:22:29.190" v="15" actId="14100"/>
          <ac:spMkLst>
            <pc:docMk/>
            <pc:sldMk cId="0" sldId="265"/>
            <ac:spMk id="4" creationId="{00000000-0000-0000-0000-000000000000}"/>
          </ac:spMkLst>
        </pc:spChg>
      </pc:sldChg>
      <pc:sldChg chg="modSp modAnim">
        <pc:chgData name="Marelize Swanepoel" userId="07ddbd2c-8b60-472d-bf92-46bcae90a63f" providerId="ADAL" clId="{0D4C09FD-7E22-43FA-A5CC-8EA590C5BB22}" dt="2025-07-29T12:23:15.824" v="54" actId="20577"/>
        <pc:sldMkLst>
          <pc:docMk/>
          <pc:sldMk cId="0" sldId="266"/>
        </pc:sldMkLst>
        <pc:spChg chg="mod">
          <ac:chgData name="Marelize Swanepoel" userId="07ddbd2c-8b60-472d-bf92-46bcae90a63f" providerId="ADAL" clId="{0D4C09FD-7E22-43FA-A5CC-8EA590C5BB22}" dt="2025-07-29T12:23:15.824" v="54" actId="20577"/>
          <ac:spMkLst>
            <pc:docMk/>
            <pc:sldMk cId="0" sldId="266"/>
            <ac:spMk id="5" creationId="{00000000-0000-0000-0000-000000000000}"/>
          </ac:spMkLst>
        </pc:spChg>
      </pc:sldChg>
      <pc:sldChg chg="modAnim">
        <pc:chgData name="Marelize Swanepoel" userId="07ddbd2c-8b60-472d-bf92-46bcae90a63f" providerId="ADAL" clId="{0D4C09FD-7E22-43FA-A5CC-8EA590C5BB22}" dt="2025-07-29T12:23:36.386" v="60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9787" y="0"/>
            <a:ext cx="18737787" cy="1068053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00610" y="15557"/>
            <a:ext cx="7315200" cy="1234440"/>
          </a:xfrm>
          <a:custGeom>
            <a:avLst/>
            <a:gdLst/>
            <a:ahLst/>
            <a:cxnLst/>
            <a:rect l="l" t="t" r="r" b="b"/>
            <a:pathLst>
              <a:path w="7315200" h="1234440">
                <a:moveTo>
                  <a:pt x="0" y="0"/>
                </a:moveTo>
                <a:lnTo>
                  <a:pt x="7315200" y="0"/>
                </a:lnTo>
                <a:lnTo>
                  <a:pt x="7315200" y="1234440"/>
                </a:lnTo>
                <a:lnTo>
                  <a:pt x="0" y="12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Freeform 4"/>
          <p:cNvSpPr/>
          <p:nvPr/>
        </p:nvSpPr>
        <p:spPr>
          <a:xfrm>
            <a:off x="-1988491" y="3191586"/>
            <a:ext cx="13600399" cy="4080120"/>
          </a:xfrm>
          <a:custGeom>
            <a:avLst/>
            <a:gdLst/>
            <a:ahLst/>
            <a:cxnLst/>
            <a:rect l="l" t="t" r="r" b="b"/>
            <a:pathLst>
              <a:path w="13600399" h="4080120">
                <a:moveTo>
                  <a:pt x="0" y="0"/>
                </a:moveTo>
                <a:lnTo>
                  <a:pt x="13600399" y="0"/>
                </a:lnTo>
                <a:lnTo>
                  <a:pt x="13600399" y="4080120"/>
                </a:lnTo>
                <a:lnTo>
                  <a:pt x="0" y="408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5" name="TextBox 5"/>
          <p:cNvSpPr txBox="1"/>
          <p:nvPr/>
        </p:nvSpPr>
        <p:spPr>
          <a:xfrm>
            <a:off x="414002" y="4153846"/>
            <a:ext cx="10099532" cy="124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734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PLEK OM TE WEES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15216" y="141605"/>
            <a:ext cx="72575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Letterkunde: Gedig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0968" y="5324340"/>
            <a:ext cx="5358665" cy="7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422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P. Greeff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7126" y="9191625"/>
            <a:ext cx="8060705" cy="5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Goed, beter ... Afrikaans Bladsy 56 - 57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26249"/>
            <a:ext cx="16400017" cy="3936004"/>
          </a:xfrm>
          <a:custGeom>
            <a:avLst/>
            <a:gdLst/>
            <a:ahLst/>
            <a:cxnLst/>
            <a:rect l="l" t="t" r="r" b="b"/>
            <a:pathLst>
              <a:path w="16400017" h="3936004">
                <a:moveTo>
                  <a:pt x="0" y="0"/>
                </a:moveTo>
                <a:lnTo>
                  <a:pt x="16400017" y="0"/>
                </a:lnTo>
                <a:lnTo>
                  <a:pt x="16400017" y="3936004"/>
                </a:lnTo>
                <a:lnTo>
                  <a:pt x="0" y="393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1028700" y="5262253"/>
            <a:ext cx="16400017" cy="4674005"/>
          </a:xfrm>
          <a:custGeom>
            <a:avLst/>
            <a:gdLst/>
            <a:ahLst/>
            <a:cxnLst/>
            <a:rect l="l" t="t" r="r" b="b"/>
            <a:pathLst>
              <a:path w="16400017" h="4674005">
                <a:moveTo>
                  <a:pt x="0" y="0"/>
                </a:moveTo>
                <a:lnTo>
                  <a:pt x="16400017" y="0"/>
                </a:lnTo>
                <a:lnTo>
                  <a:pt x="16400017" y="4674005"/>
                </a:lnTo>
                <a:lnTo>
                  <a:pt x="0" y="4674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TextBox 4"/>
          <p:cNvSpPr txBox="1"/>
          <p:nvPr/>
        </p:nvSpPr>
        <p:spPr>
          <a:xfrm>
            <a:off x="1028700" y="214844"/>
            <a:ext cx="6286500" cy="81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MEMORANDUM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1786" y="2751142"/>
            <a:ext cx="1457121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plek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om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wees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1786" y="4266609"/>
            <a:ext cx="9945047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 bb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786" y="580527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paarrym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21786" y="7493686"/>
            <a:ext cx="15686592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Hy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skryf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dit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hoofletters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hy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herhaal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woord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‘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groot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’.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1786" y="9034830"/>
            <a:ext cx="14106741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Tafelberg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162" y="291586"/>
            <a:ext cx="17127532" cy="9313095"/>
          </a:xfrm>
          <a:custGeom>
            <a:avLst/>
            <a:gdLst/>
            <a:ahLst/>
            <a:cxnLst/>
            <a:rect l="l" t="t" r="r" b="b"/>
            <a:pathLst>
              <a:path w="17127532" h="9313095">
                <a:moveTo>
                  <a:pt x="0" y="0"/>
                </a:moveTo>
                <a:lnTo>
                  <a:pt x="17127532" y="0"/>
                </a:lnTo>
                <a:lnTo>
                  <a:pt x="17127532" y="9313095"/>
                </a:lnTo>
                <a:lnTo>
                  <a:pt x="0" y="931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3"/>
          <p:cNvSpPr txBox="1"/>
          <p:nvPr/>
        </p:nvSpPr>
        <p:spPr>
          <a:xfrm>
            <a:off x="6899518" y="2015377"/>
            <a:ext cx="8406061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1786" y="3855804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kruisrym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1786" y="5493327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“bring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geen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gulsigheid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 = g-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alliterasie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21786" y="712972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tyd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786" y="8766116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2277" y="196232"/>
            <a:ext cx="16446809" cy="9826969"/>
          </a:xfrm>
          <a:custGeom>
            <a:avLst/>
            <a:gdLst/>
            <a:ahLst/>
            <a:cxnLst/>
            <a:rect l="l" t="t" r="r" b="b"/>
            <a:pathLst>
              <a:path w="16446809" h="9826969">
                <a:moveTo>
                  <a:pt x="0" y="0"/>
                </a:moveTo>
                <a:lnTo>
                  <a:pt x="16446810" y="0"/>
                </a:lnTo>
                <a:lnTo>
                  <a:pt x="16446810" y="9826969"/>
                </a:lnTo>
                <a:lnTo>
                  <a:pt x="0" y="9826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3"/>
          <p:cNvSpPr txBox="1"/>
          <p:nvPr/>
        </p:nvSpPr>
        <p:spPr>
          <a:xfrm>
            <a:off x="1421786" y="740672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200" b="1" u="sng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</a:t>
            </a:r>
            <a:r>
              <a:rPr lang="en-US" sz="4200" b="1" u="sng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    = ee-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assonansie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21786" y="221828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“met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menigte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myne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3682" y="3795133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land/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plek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waar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dit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gaan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6058028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kwatryn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07723" y="6846698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koeplet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768438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tersine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18210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Vrye</a:t>
            </a: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</a:t>
            </a:r>
            <a:endParaRPr lang="en-US" sz="4200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474" y="2201879"/>
            <a:ext cx="16971833" cy="7213029"/>
          </a:xfrm>
          <a:custGeom>
            <a:avLst/>
            <a:gdLst/>
            <a:ahLst/>
            <a:cxnLst/>
            <a:rect l="l" t="t" r="r" b="b"/>
            <a:pathLst>
              <a:path w="16971833" h="7213029">
                <a:moveTo>
                  <a:pt x="0" y="0"/>
                </a:moveTo>
                <a:lnTo>
                  <a:pt x="16971834" y="0"/>
                </a:lnTo>
                <a:lnTo>
                  <a:pt x="16971834" y="7213029"/>
                </a:lnTo>
                <a:lnTo>
                  <a:pt x="0" y="7213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3"/>
          <p:cNvSpPr txBox="1"/>
          <p:nvPr/>
        </p:nvSpPr>
        <p:spPr>
          <a:xfrm>
            <a:off x="4404206" y="371064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frayed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4206" y="4562354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table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44187" y="5446273"/>
            <a:ext cx="3997723" cy="40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7"/>
              </a:lnSpc>
            </a:pPr>
            <a:r>
              <a:rPr lang="en-US" sz="2383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 that lives and breathes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04206" y="6972348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experience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04206" y="6117003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beyond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04206" y="7827692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hurry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50543" y="371064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gluttony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0543" y="4558714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weather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0543" y="541405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plains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0543" y="6117003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0543" y="6972348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crowd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50543" y="7827692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04206" y="8545831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tranquility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50543" y="8545831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honey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1885" y="402039"/>
            <a:ext cx="8962573" cy="9781799"/>
          </a:xfrm>
          <a:custGeom>
            <a:avLst/>
            <a:gdLst/>
            <a:ahLst/>
            <a:cxnLst/>
            <a:rect l="l" t="t" r="r" b="b"/>
            <a:pathLst>
              <a:path w="8962573" h="9781799">
                <a:moveTo>
                  <a:pt x="0" y="0"/>
                </a:moveTo>
                <a:lnTo>
                  <a:pt x="8962574" y="0"/>
                </a:lnTo>
                <a:lnTo>
                  <a:pt x="8962574" y="9781799"/>
                </a:lnTo>
                <a:lnTo>
                  <a:pt x="0" y="978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3652333" y="1378841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4" name="Freeform 4"/>
          <p:cNvSpPr/>
          <p:nvPr/>
        </p:nvSpPr>
        <p:spPr>
          <a:xfrm>
            <a:off x="3652333" y="3541795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5" name="Freeform 5"/>
          <p:cNvSpPr/>
          <p:nvPr/>
        </p:nvSpPr>
        <p:spPr>
          <a:xfrm>
            <a:off x="3652333" y="8331458"/>
            <a:ext cx="294142" cy="1244449"/>
          </a:xfrm>
          <a:custGeom>
            <a:avLst/>
            <a:gdLst/>
            <a:ahLst/>
            <a:cxnLst/>
            <a:rect l="l" t="t" r="r" b="b"/>
            <a:pathLst>
              <a:path w="294142" h="1244449">
                <a:moveTo>
                  <a:pt x="0" y="0"/>
                </a:moveTo>
                <a:lnTo>
                  <a:pt x="294142" y="0"/>
                </a:lnTo>
                <a:lnTo>
                  <a:pt x="294142" y="1244449"/>
                </a:lnTo>
                <a:lnTo>
                  <a:pt x="0" y="1244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grpSp>
        <p:nvGrpSpPr>
          <p:cNvPr id="6" name="Group 6"/>
          <p:cNvGrpSpPr/>
          <p:nvPr/>
        </p:nvGrpSpPr>
        <p:grpSpPr>
          <a:xfrm>
            <a:off x="1090618" y="1513949"/>
            <a:ext cx="2377759" cy="1358208"/>
            <a:chOff x="0" y="0"/>
            <a:chExt cx="2836055" cy="1810944"/>
          </a:xfrm>
        </p:grpSpPr>
        <p:sp>
          <p:nvSpPr>
            <p:cNvPr id="7" name="Freeform 7"/>
            <p:cNvSpPr/>
            <p:nvPr/>
          </p:nvSpPr>
          <p:spPr>
            <a:xfrm>
              <a:off x="0" y="841529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4174" y="855018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2304" y="-76200"/>
              <a:ext cx="2713751" cy="917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8"/>
                </a:lnSpc>
              </a:pPr>
              <a:r>
                <a:rPr lang="en-US" sz="4198" b="1" dirty="0" err="1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Strofe</a:t>
              </a:r>
              <a:r>
                <a:rPr lang="en-US" sz="4198" b="1" dirty="0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5438" y="3692510"/>
            <a:ext cx="2652940" cy="1361725"/>
            <a:chOff x="0" y="0"/>
            <a:chExt cx="2836055" cy="1815633"/>
          </a:xfrm>
        </p:grpSpPr>
        <p:sp>
          <p:nvSpPr>
            <p:cNvPr id="11" name="Freeform 11"/>
            <p:cNvSpPr/>
            <p:nvPr/>
          </p:nvSpPr>
          <p:spPr>
            <a:xfrm>
              <a:off x="0" y="846218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94174" y="859707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7729" y="-76200"/>
              <a:ext cx="2735270" cy="917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8"/>
                </a:lnSpc>
              </a:pPr>
              <a:r>
                <a:rPr lang="en-US" sz="4198" b="1" dirty="0" err="1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Strofe</a:t>
              </a:r>
              <a:r>
                <a:rPr lang="en-US" sz="4198" b="1" dirty="0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14028" y="5731857"/>
            <a:ext cx="1576355" cy="998580"/>
            <a:chOff x="0" y="0"/>
            <a:chExt cx="2101807" cy="1331440"/>
          </a:xfrm>
        </p:grpSpPr>
        <p:sp>
          <p:nvSpPr>
            <p:cNvPr id="15" name="Freeform 15"/>
            <p:cNvSpPr/>
            <p:nvPr/>
          </p:nvSpPr>
          <p:spPr>
            <a:xfrm>
              <a:off x="0" y="618708"/>
              <a:ext cx="2085122" cy="712732"/>
            </a:xfrm>
            <a:custGeom>
              <a:avLst/>
              <a:gdLst/>
              <a:ahLst/>
              <a:cxnLst/>
              <a:rect l="l" t="t" r="r" b="b"/>
              <a:pathLst>
                <a:path w="2085122" h="712732">
                  <a:moveTo>
                    <a:pt x="0" y="0"/>
                  </a:moveTo>
                  <a:lnTo>
                    <a:pt x="2085122" y="0"/>
                  </a:lnTo>
                  <a:lnTo>
                    <a:pt x="2085122" y="712732"/>
                  </a:lnTo>
                  <a:lnTo>
                    <a:pt x="0" y="7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6282" y="620496"/>
              <a:ext cx="1722641" cy="565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3"/>
                </a:lnSpc>
              </a:pPr>
              <a:r>
                <a:rPr lang="en-US" sz="250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3235" y="-57150"/>
              <a:ext cx="2028572" cy="675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1"/>
                </a:lnSpc>
              </a:pPr>
              <a:r>
                <a:rPr lang="en-US" sz="3087" b="1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Strofe 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54016" y="8962604"/>
            <a:ext cx="2127041" cy="727061"/>
            <a:chOff x="0" y="0"/>
            <a:chExt cx="2836055" cy="9694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Tersine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66928" y="1297043"/>
            <a:ext cx="2029753" cy="695100"/>
            <a:chOff x="0" y="0"/>
            <a:chExt cx="534585" cy="18307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585" cy="183072"/>
            </a:xfrm>
            <a:custGeom>
              <a:avLst/>
              <a:gdLst/>
              <a:ahLst/>
              <a:cxnLst/>
              <a:rect l="l" t="t" r="r" b="b"/>
              <a:pathLst>
                <a:path w="534585" h="183072">
                  <a:moveTo>
                    <a:pt x="91536" y="0"/>
                  </a:moveTo>
                  <a:lnTo>
                    <a:pt x="443050" y="0"/>
                  </a:lnTo>
                  <a:cubicBezTo>
                    <a:pt x="493603" y="0"/>
                    <a:pt x="534585" y="40982"/>
                    <a:pt x="534585" y="91536"/>
                  </a:cubicBezTo>
                  <a:lnTo>
                    <a:pt x="534585" y="91536"/>
                  </a:lnTo>
                  <a:cubicBezTo>
                    <a:pt x="534585" y="142090"/>
                    <a:pt x="493603" y="183072"/>
                    <a:pt x="443050" y="183072"/>
                  </a:cubicBezTo>
                  <a:lnTo>
                    <a:pt x="91536" y="183072"/>
                  </a:lnTo>
                  <a:cubicBezTo>
                    <a:pt x="40982" y="183072"/>
                    <a:pt x="0" y="142090"/>
                    <a:pt x="0" y="91536"/>
                  </a:cubicBezTo>
                  <a:lnTo>
                    <a:pt x="0" y="91536"/>
                  </a:lnTo>
                  <a:cubicBezTo>
                    <a:pt x="0" y="40982"/>
                    <a:pt x="40982" y="0"/>
                    <a:pt x="915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34585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66928" y="3377306"/>
            <a:ext cx="1561719" cy="695100"/>
            <a:chOff x="0" y="0"/>
            <a:chExt cx="411317" cy="1830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11317" cy="183072"/>
            </a:xfrm>
            <a:custGeom>
              <a:avLst/>
              <a:gdLst/>
              <a:ahLst/>
              <a:cxnLst/>
              <a:rect l="l" t="t" r="r" b="b"/>
              <a:pathLst>
                <a:path w="411317" h="183072">
                  <a:moveTo>
                    <a:pt x="91536" y="0"/>
                  </a:moveTo>
                  <a:lnTo>
                    <a:pt x="319781" y="0"/>
                  </a:lnTo>
                  <a:cubicBezTo>
                    <a:pt x="370335" y="0"/>
                    <a:pt x="411317" y="40982"/>
                    <a:pt x="411317" y="91536"/>
                  </a:cubicBezTo>
                  <a:lnTo>
                    <a:pt x="411317" y="91536"/>
                  </a:lnTo>
                  <a:cubicBezTo>
                    <a:pt x="411317" y="142090"/>
                    <a:pt x="370335" y="183072"/>
                    <a:pt x="319781" y="183072"/>
                  </a:cubicBezTo>
                  <a:lnTo>
                    <a:pt x="91536" y="183072"/>
                  </a:lnTo>
                  <a:cubicBezTo>
                    <a:pt x="40982" y="183072"/>
                    <a:pt x="0" y="142090"/>
                    <a:pt x="0" y="91536"/>
                  </a:cubicBezTo>
                  <a:lnTo>
                    <a:pt x="0" y="91536"/>
                  </a:lnTo>
                  <a:cubicBezTo>
                    <a:pt x="0" y="40982"/>
                    <a:pt x="40982" y="0"/>
                    <a:pt x="915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11317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166928" y="5605468"/>
            <a:ext cx="1561719" cy="695100"/>
            <a:chOff x="0" y="0"/>
            <a:chExt cx="411317" cy="1830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1317" cy="183072"/>
            </a:xfrm>
            <a:custGeom>
              <a:avLst/>
              <a:gdLst/>
              <a:ahLst/>
              <a:cxnLst/>
              <a:rect l="l" t="t" r="r" b="b"/>
              <a:pathLst>
                <a:path w="411317" h="183072">
                  <a:moveTo>
                    <a:pt x="91536" y="0"/>
                  </a:moveTo>
                  <a:lnTo>
                    <a:pt x="319781" y="0"/>
                  </a:lnTo>
                  <a:cubicBezTo>
                    <a:pt x="370335" y="0"/>
                    <a:pt x="411317" y="40982"/>
                    <a:pt x="411317" y="91536"/>
                  </a:cubicBezTo>
                  <a:lnTo>
                    <a:pt x="411317" y="91536"/>
                  </a:lnTo>
                  <a:cubicBezTo>
                    <a:pt x="411317" y="142090"/>
                    <a:pt x="370335" y="183072"/>
                    <a:pt x="319781" y="183072"/>
                  </a:cubicBezTo>
                  <a:lnTo>
                    <a:pt x="91536" y="183072"/>
                  </a:lnTo>
                  <a:cubicBezTo>
                    <a:pt x="40982" y="183072"/>
                    <a:pt x="0" y="142090"/>
                    <a:pt x="0" y="91536"/>
                  </a:cubicBezTo>
                  <a:lnTo>
                    <a:pt x="0" y="91536"/>
                  </a:lnTo>
                  <a:cubicBezTo>
                    <a:pt x="0" y="40982"/>
                    <a:pt x="40982" y="0"/>
                    <a:pt x="915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11317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199340" y="6879531"/>
            <a:ext cx="2221552" cy="695100"/>
            <a:chOff x="0" y="0"/>
            <a:chExt cx="585100" cy="18307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85100" cy="183072"/>
            </a:xfrm>
            <a:custGeom>
              <a:avLst/>
              <a:gdLst/>
              <a:ahLst/>
              <a:cxnLst/>
              <a:rect l="l" t="t" r="r" b="b"/>
              <a:pathLst>
                <a:path w="585100" h="183072">
                  <a:moveTo>
                    <a:pt x="91536" y="0"/>
                  </a:moveTo>
                  <a:lnTo>
                    <a:pt x="493564" y="0"/>
                  </a:lnTo>
                  <a:cubicBezTo>
                    <a:pt x="544118" y="0"/>
                    <a:pt x="585100" y="40982"/>
                    <a:pt x="585100" y="91536"/>
                  </a:cubicBezTo>
                  <a:lnTo>
                    <a:pt x="585100" y="91536"/>
                  </a:lnTo>
                  <a:cubicBezTo>
                    <a:pt x="585100" y="142090"/>
                    <a:pt x="544118" y="183072"/>
                    <a:pt x="493564" y="183072"/>
                  </a:cubicBezTo>
                  <a:lnTo>
                    <a:pt x="91536" y="183072"/>
                  </a:lnTo>
                  <a:cubicBezTo>
                    <a:pt x="40982" y="183072"/>
                    <a:pt x="0" y="142090"/>
                    <a:pt x="0" y="91536"/>
                  </a:cubicBezTo>
                  <a:lnTo>
                    <a:pt x="0" y="91536"/>
                  </a:lnTo>
                  <a:cubicBezTo>
                    <a:pt x="0" y="40982"/>
                    <a:pt x="40982" y="0"/>
                    <a:pt x="915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85100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921576" y="402039"/>
            <a:ext cx="3609343" cy="976802"/>
            <a:chOff x="0" y="0"/>
            <a:chExt cx="950609" cy="25726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50609" cy="257265"/>
            </a:xfrm>
            <a:custGeom>
              <a:avLst/>
              <a:gdLst/>
              <a:ahLst/>
              <a:cxnLst/>
              <a:rect l="l" t="t" r="r" b="b"/>
              <a:pathLst>
                <a:path w="950609" h="257265">
                  <a:moveTo>
                    <a:pt x="109393" y="0"/>
                  </a:moveTo>
                  <a:lnTo>
                    <a:pt x="841215" y="0"/>
                  </a:lnTo>
                  <a:cubicBezTo>
                    <a:pt x="901632" y="0"/>
                    <a:pt x="950609" y="48977"/>
                    <a:pt x="950609" y="109393"/>
                  </a:cubicBezTo>
                  <a:lnTo>
                    <a:pt x="950609" y="147871"/>
                  </a:lnTo>
                  <a:cubicBezTo>
                    <a:pt x="950609" y="208288"/>
                    <a:pt x="901632" y="257265"/>
                    <a:pt x="841215" y="257265"/>
                  </a:cubicBezTo>
                  <a:lnTo>
                    <a:pt x="109393" y="257265"/>
                  </a:lnTo>
                  <a:cubicBezTo>
                    <a:pt x="48977" y="257265"/>
                    <a:pt x="0" y="208288"/>
                    <a:pt x="0" y="147871"/>
                  </a:cubicBezTo>
                  <a:lnTo>
                    <a:pt x="0" y="109393"/>
                  </a:lnTo>
                  <a:cubicBezTo>
                    <a:pt x="0" y="48977"/>
                    <a:pt x="48977" y="0"/>
                    <a:pt x="109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950609" cy="31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b="1">
                  <a:solidFill>
                    <a:srgbClr val="FF794A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Stede in SA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910784" y="3328980"/>
            <a:ext cx="3660342" cy="727061"/>
            <a:chOff x="0" y="0"/>
            <a:chExt cx="4880456" cy="96941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880456" cy="969415"/>
            </a:xfrm>
            <a:custGeom>
              <a:avLst/>
              <a:gdLst/>
              <a:ahLst/>
              <a:cxnLst/>
              <a:rect l="l" t="t" r="r" b="b"/>
              <a:pathLst>
                <a:path w="4880456" h="969415">
                  <a:moveTo>
                    <a:pt x="0" y="0"/>
                  </a:moveTo>
                  <a:lnTo>
                    <a:pt x="4880456" y="0"/>
                  </a:lnTo>
                  <a:lnTo>
                    <a:pt x="4880456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36043" b="-36043"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06233" y="13489"/>
              <a:ext cx="4032030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15 versreëls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3961782" y="5727074"/>
            <a:ext cx="3725485" cy="4251624"/>
          </a:xfrm>
          <a:custGeom>
            <a:avLst/>
            <a:gdLst/>
            <a:ahLst/>
            <a:cxnLst/>
            <a:rect l="l" t="t" r="r" b="b"/>
            <a:pathLst>
              <a:path w="3725485" h="4251624">
                <a:moveTo>
                  <a:pt x="0" y="0"/>
                </a:moveTo>
                <a:lnTo>
                  <a:pt x="3725486" y="0"/>
                </a:lnTo>
                <a:lnTo>
                  <a:pt x="3725486" y="4251624"/>
                </a:lnTo>
                <a:lnTo>
                  <a:pt x="0" y="4251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0" name="TextBox 40"/>
          <p:cNvSpPr txBox="1"/>
          <p:nvPr/>
        </p:nvSpPr>
        <p:spPr>
          <a:xfrm>
            <a:off x="1193158" y="8255258"/>
            <a:ext cx="2216041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</a:t>
            </a: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5</a:t>
            </a:r>
          </a:p>
        </p:txBody>
      </p:sp>
      <p:sp>
        <p:nvSpPr>
          <p:cNvPr id="41" name="TextBox 41"/>
          <p:cNvSpPr txBox="1"/>
          <p:nvPr/>
        </p:nvSpPr>
        <p:spPr>
          <a:xfrm rot="-5400000">
            <a:off x="-796708" y="7634860"/>
            <a:ext cx="3660342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Gebroke rym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255730" y="2116853"/>
            <a:ext cx="2941034" cy="70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strofes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265246" y="8209265"/>
            <a:ext cx="2342895" cy="695100"/>
            <a:chOff x="0" y="0"/>
            <a:chExt cx="617059" cy="1830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17059" cy="183072"/>
            </a:xfrm>
            <a:custGeom>
              <a:avLst/>
              <a:gdLst/>
              <a:ahLst/>
              <a:cxnLst/>
              <a:rect l="l" t="t" r="r" b="b"/>
              <a:pathLst>
                <a:path w="617059" h="183072">
                  <a:moveTo>
                    <a:pt x="91536" y="0"/>
                  </a:moveTo>
                  <a:lnTo>
                    <a:pt x="525523" y="0"/>
                  </a:lnTo>
                  <a:cubicBezTo>
                    <a:pt x="576077" y="0"/>
                    <a:pt x="617059" y="40982"/>
                    <a:pt x="617059" y="91536"/>
                  </a:cubicBezTo>
                  <a:lnTo>
                    <a:pt x="617059" y="91536"/>
                  </a:lnTo>
                  <a:cubicBezTo>
                    <a:pt x="617059" y="142090"/>
                    <a:pt x="576077" y="183072"/>
                    <a:pt x="525523" y="183072"/>
                  </a:cubicBezTo>
                  <a:lnTo>
                    <a:pt x="91536" y="183072"/>
                  </a:lnTo>
                  <a:cubicBezTo>
                    <a:pt x="40982" y="183072"/>
                    <a:pt x="0" y="142090"/>
                    <a:pt x="0" y="91536"/>
                  </a:cubicBezTo>
                  <a:lnTo>
                    <a:pt x="0" y="91536"/>
                  </a:lnTo>
                  <a:cubicBezTo>
                    <a:pt x="0" y="40982"/>
                    <a:pt x="40982" y="0"/>
                    <a:pt x="915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617059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3652333" y="5609379"/>
            <a:ext cx="264977" cy="1121058"/>
          </a:xfrm>
          <a:custGeom>
            <a:avLst/>
            <a:gdLst/>
            <a:ahLst/>
            <a:cxnLst/>
            <a:rect l="l" t="t" r="r" b="b"/>
            <a:pathLst>
              <a:path w="264977" h="1121058">
                <a:moveTo>
                  <a:pt x="0" y="0"/>
                </a:moveTo>
                <a:lnTo>
                  <a:pt x="264977" y="0"/>
                </a:lnTo>
                <a:lnTo>
                  <a:pt x="264977" y="1121058"/>
                </a:lnTo>
                <a:lnTo>
                  <a:pt x="0" y="1121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47" name="Freeform 47"/>
          <p:cNvSpPr/>
          <p:nvPr/>
        </p:nvSpPr>
        <p:spPr>
          <a:xfrm>
            <a:off x="3666915" y="6970418"/>
            <a:ext cx="264977" cy="1121058"/>
          </a:xfrm>
          <a:custGeom>
            <a:avLst/>
            <a:gdLst/>
            <a:ahLst/>
            <a:cxnLst/>
            <a:rect l="l" t="t" r="r" b="b"/>
            <a:pathLst>
              <a:path w="264977" h="1121058">
                <a:moveTo>
                  <a:pt x="0" y="0"/>
                </a:moveTo>
                <a:lnTo>
                  <a:pt x="264978" y="0"/>
                </a:lnTo>
                <a:lnTo>
                  <a:pt x="264978" y="1121058"/>
                </a:lnTo>
                <a:lnTo>
                  <a:pt x="0" y="1121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grpSp>
        <p:nvGrpSpPr>
          <p:cNvPr id="48" name="Group 48"/>
          <p:cNvGrpSpPr/>
          <p:nvPr/>
        </p:nvGrpSpPr>
        <p:grpSpPr>
          <a:xfrm>
            <a:off x="1496038" y="7063812"/>
            <a:ext cx="1765166" cy="968663"/>
            <a:chOff x="0" y="0"/>
            <a:chExt cx="2353554" cy="1291551"/>
          </a:xfrm>
        </p:grpSpPr>
        <p:sp>
          <p:nvSpPr>
            <p:cNvPr id="49" name="Freeform 49"/>
            <p:cNvSpPr/>
            <p:nvPr/>
          </p:nvSpPr>
          <p:spPr>
            <a:xfrm>
              <a:off x="24117" y="600172"/>
              <a:ext cx="2329437" cy="691380"/>
            </a:xfrm>
            <a:custGeom>
              <a:avLst/>
              <a:gdLst/>
              <a:ahLst/>
              <a:cxnLst/>
              <a:rect l="l" t="t" r="r" b="b"/>
              <a:pathLst>
                <a:path w="2329437" h="691380">
                  <a:moveTo>
                    <a:pt x="0" y="0"/>
                  </a:moveTo>
                  <a:lnTo>
                    <a:pt x="2329437" y="0"/>
                  </a:lnTo>
                  <a:lnTo>
                    <a:pt x="2329437" y="691379"/>
                  </a:lnTo>
                  <a:lnTo>
                    <a:pt x="0" y="691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7583" b="-7583"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65741" y="619244"/>
              <a:ext cx="1924484" cy="53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</a:pPr>
              <a:r>
                <a:rPr lang="en-US" sz="2427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1983660" cy="657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2"/>
                </a:lnSpc>
              </a:pPr>
              <a:r>
                <a:rPr lang="en-US" sz="2994" b="1">
                  <a:solidFill>
                    <a:srgbClr val="00BF6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Strofe 4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9924057" y="1388366"/>
            <a:ext cx="2424064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a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b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b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469746" y="3600182"/>
            <a:ext cx="2424064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c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d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c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600647" y="5736599"/>
            <a:ext cx="2424064" cy="87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622426" y="7020376"/>
            <a:ext cx="2424064" cy="87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924057" y="8228195"/>
            <a:ext cx="3674901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    h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i</a:t>
            </a:r>
          </a:p>
          <a:p>
            <a:pPr algn="l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j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31096" y="1114227"/>
            <a:ext cx="3660342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Paarrym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86133" y="3430479"/>
            <a:ext cx="3660342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Kruisrym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870577" y="1654118"/>
            <a:ext cx="3660342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VRYE VERS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59665" y="4247908"/>
            <a:ext cx="3866157" cy="1023283"/>
            <a:chOff x="0" y="0"/>
            <a:chExt cx="1018247" cy="269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247" cy="269507"/>
            </a:xfrm>
            <a:custGeom>
              <a:avLst/>
              <a:gdLst/>
              <a:ahLst/>
              <a:cxnLst/>
              <a:rect l="l" t="t" r="r" b="b"/>
              <a:pathLst>
                <a:path w="1018247" h="269507">
                  <a:moveTo>
                    <a:pt x="0" y="0"/>
                  </a:moveTo>
                  <a:lnTo>
                    <a:pt x="1018247" y="0"/>
                  </a:lnTo>
                  <a:lnTo>
                    <a:pt x="1018247" y="269507"/>
                  </a:lnTo>
                  <a:lnTo>
                    <a:pt x="0" y="269507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18247" cy="307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4013" y="2870132"/>
            <a:ext cx="12401059" cy="470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In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Kaapstad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nooit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uitrafel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met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winde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‘n GROOT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GROOT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tafel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!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Die Waterfront is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dié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plek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om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wees,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want </a:t>
            </a:r>
            <a:r>
              <a:rPr lang="en-US" sz="4018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al wat </a:t>
            </a:r>
            <a:r>
              <a:rPr lang="en-US" sz="4018" b="1" i="1" dirty="0" err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</a:t>
            </a:r>
            <a:r>
              <a:rPr lang="en-US" sz="4018" b="1" i="1" u="sng" dirty="0" err="1">
                <a:solidFill>
                  <a:srgbClr val="F60F0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ee</a:t>
            </a:r>
            <a:r>
              <a:rPr lang="en-US" sz="4018" b="1" i="1" dirty="0" err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</a:t>
            </a:r>
            <a:r>
              <a:rPr lang="en-US" sz="4018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4018" b="1" i="1" dirty="0" err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en</a:t>
            </a:r>
            <a:r>
              <a:rPr lang="en-US" sz="4018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b</a:t>
            </a:r>
            <a:r>
              <a:rPr lang="en-US" sz="4018" b="1" i="1" u="sng" dirty="0">
                <a:solidFill>
                  <a:srgbClr val="F60F0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ee</a:t>
            </a:r>
            <a:r>
              <a:rPr lang="en-US" sz="4018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daar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</a:t>
            </a:r>
            <a:r>
              <a:rPr lang="en-US" sz="4018" b="1" u="sng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875120" y="3171392"/>
            <a:ext cx="2684389" cy="825153"/>
            <a:chOff x="0" y="0"/>
            <a:chExt cx="706999" cy="2173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999" cy="217324"/>
            </a:xfrm>
            <a:custGeom>
              <a:avLst/>
              <a:gdLst/>
              <a:ahLst/>
              <a:cxnLst/>
              <a:rect l="l" t="t" r="r" b="b"/>
              <a:pathLst>
                <a:path w="706999" h="217324">
                  <a:moveTo>
                    <a:pt x="108662" y="0"/>
                  </a:moveTo>
                  <a:lnTo>
                    <a:pt x="598337" y="0"/>
                  </a:lnTo>
                  <a:cubicBezTo>
                    <a:pt x="627156" y="0"/>
                    <a:pt x="654795" y="11448"/>
                    <a:pt x="675173" y="31826"/>
                  </a:cubicBezTo>
                  <a:cubicBezTo>
                    <a:pt x="695551" y="52204"/>
                    <a:pt x="706999" y="79843"/>
                    <a:pt x="706999" y="108662"/>
                  </a:cubicBezTo>
                  <a:lnTo>
                    <a:pt x="706999" y="108662"/>
                  </a:lnTo>
                  <a:cubicBezTo>
                    <a:pt x="706999" y="137481"/>
                    <a:pt x="695551" y="165120"/>
                    <a:pt x="675173" y="185498"/>
                  </a:cubicBezTo>
                  <a:cubicBezTo>
                    <a:pt x="654795" y="205876"/>
                    <a:pt x="627156" y="217324"/>
                    <a:pt x="598337" y="217324"/>
                  </a:cubicBezTo>
                  <a:lnTo>
                    <a:pt x="108662" y="217324"/>
                  </a:lnTo>
                  <a:cubicBezTo>
                    <a:pt x="79843" y="217324"/>
                    <a:pt x="52204" y="205876"/>
                    <a:pt x="31826" y="185498"/>
                  </a:cubicBezTo>
                  <a:cubicBezTo>
                    <a:pt x="11448" y="165120"/>
                    <a:pt x="0" y="137481"/>
                    <a:pt x="0" y="108662"/>
                  </a:cubicBezTo>
                  <a:lnTo>
                    <a:pt x="0" y="108662"/>
                  </a:lnTo>
                  <a:cubicBezTo>
                    <a:pt x="0" y="79843"/>
                    <a:pt x="11448" y="52204"/>
                    <a:pt x="31826" y="31826"/>
                  </a:cubicBezTo>
                  <a:cubicBezTo>
                    <a:pt x="52204" y="11448"/>
                    <a:pt x="79843" y="0"/>
                    <a:pt x="108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06999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063682" y="317982"/>
            <a:ext cx="5428124" cy="2035351"/>
          </a:xfrm>
          <a:custGeom>
            <a:avLst/>
            <a:gdLst/>
            <a:ahLst/>
            <a:cxnLst/>
            <a:rect l="l" t="t" r="r" b="b"/>
            <a:pathLst>
              <a:path w="5428124" h="2035351">
                <a:moveTo>
                  <a:pt x="0" y="0"/>
                </a:moveTo>
                <a:lnTo>
                  <a:pt x="5428124" y="0"/>
                </a:lnTo>
                <a:lnTo>
                  <a:pt x="5428124" y="2035350"/>
                </a:lnTo>
                <a:lnTo>
                  <a:pt x="0" y="2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502" r="-25348" b="-1434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grpSp>
        <p:nvGrpSpPr>
          <p:cNvPr id="10" name="Group 10"/>
          <p:cNvGrpSpPr/>
          <p:nvPr/>
        </p:nvGrpSpPr>
        <p:grpSpPr>
          <a:xfrm>
            <a:off x="13393143" y="5143500"/>
            <a:ext cx="4403529" cy="1261002"/>
            <a:chOff x="0" y="0"/>
            <a:chExt cx="1159777" cy="3321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9777" cy="332116"/>
            </a:xfrm>
            <a:custGeom>
              <a:avLst/>
              <a:gdLst/>
              <a:ahLst/>
              <a:cxnLst/>
              <a:rect l="l" t="t" r="r" b="b"/>
              <a:pathLst>
                <a:path w="1159777" h="332116">
                  <a:moveTo>
                    <a:pt x="0" y="0"/>
                  </a:moveTo>
                  <a:lnTo>
                    <a:pt x="1159777" y="0"/>
                  </a:lnTo>
                  <a:lnTo>
                    <a:pt x="1159777" y="332116"/>
                  </a:lnTo>
                  <a:lnTo>
                    <a:pt x="0" y="332116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59777" cy="38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Beklemtoon met hoofletters en herhaling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12125822" y="4970154"/>
            <a:ext cx="1267322" cy="8038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  <p:sp>
        <p:nvSpPr>
          <p:cNvPr id="14" name="AutoShape 14"/>
          <p:cNvSpPr/>
          <p:nvPr/>
        </p:nvSpPr>
        <p:spPr>
          <a:xfrm>
            <a:off x="10777744" y="2504049"/>
            <a:ext cx="1976402" cy="196340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9572860" y="7881861"/>
            <a:ext cx="8419592" cy="2250398"/>
          </a:xfrm>
          <a:custGeom>
            <a:avLst/>
            <a:gdLst/>
            <a:ahLst/>
            <a:cxnLst/>
            <a:rect l="l" t="t" r="r" b="b"/>
            <a:pathLst>
              <a:path w="8419592" h="2250398">
                <a:moveTo>
                  <a:pt x="0" y="0"/>
                </a:moveTo>
                <a:lnTo>
                  <a:pt x="8419592" y="0"/>
                </a:lnTo>
                <a:lnTo>
                  <a:pt x="8419592" y="2250398"/>
                </a:lnTo>
                <a:lnTo>
                  <a:pt x="0" y="225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16" name="Freeform 16"/>
          <p:cNvSpPr/>
          <p:nvPr/>
        </p:nvSpPr>
        <p:spPr>
          <a:xfrm>
            <a:off x="14188325" y="2474895"/>
            <a:ext cx="3432293" cy="1450144"/>
          </a:xfrm>
          <a:custGeom>
            <a:avLst/>
            <a:gdLst/>
            <a:ahLst/>
            <a:cxnLst/>
            <a:rect l="l" t="t" r="r" b="b"/>
            <a:pathLst>
              <a:path w="3432293" h="1450144">
                <a:moveTo>
                  <a:pt x="0" y="0"/>
                </a:moveTo>
                <a:lnTo>
                  <a:pt x="3432293" y="0"/>
                </a:lnTo>
                <a:lnTo>
                  <a:pt x="3432293" y="1450144"/>
                </a:lnTo>
                <a:lnTo>
                  <a:pt x="0" y="1450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7" name="TextBox 17"/>
          <p:cNvSpPr txBox="1"/>
          <p:nvPr/>
        </p:nvSpPr>
        <p:spPr>
          <a:xfrm>
            <a:off x="13782656" y="349247"/>
            <a:ext cx="34766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85742" y="251307"/>
            <a:ext cx="238400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Tafelberg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0415" y="245274"/>
            <a:ext cx="3989699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</a:pPr>
            <a:r>
              <a:rPr lang="en-US" sz="4500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Paarrym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8141" y="6589376"/>
            <a:ext cx="4292411" cy="44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583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 that lives and breathes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25822" y="7815186"/>
            <a:ext cx="35107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Waterfront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18549" y="2947034"/>
            <a:ext cx="4587099" cy="44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583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 ‘n stresvrye leefstyl nie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001826" y="7813232"/>
            <a:ext cx="4797020" cy="1525854"/>
            <a:chOff x="0" y="-85725"/>
            <a:chExt cx="1263413" cy="40187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63413" cy="316146"/>
            </a:xfrm>
            <a:custGeom>
              <a:avLst/>
              <a:gdLst/>
              <a:ahLst/>
              <a:cxnLst/>
              <a:rect l="l" t="t" r="r" b="b"/>
              <a:pathLst>
                <a:path w="1263413" h="316146">
                  <a:moveTo>
                    <a:pt x="0" y="0"/>
                  </a:moveTo>
                  <a:lnTo>
                    <a:pt x="1263413" y="0"/>
                  </a:lnTo>
                  <a:lnTo>
                    <a:pt x="1263413" y="316146"/>
                  </a:lnTo>
                  <a:lnTo>
                    <a:pt x="0" y="316146"/>
                  </a:lnTo>
                  <a:close/>
                </a:path>
              </a:pathLst>
            </a:custGeom>
            <a:solidFill>
              <a:srgbClr val="F60F0F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1263413" cy="40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ee-</a:t>
              </a:r>
              <a:r>
                <a:rPr lang="en-US" sz="4699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assonansie</a:t>
              </a:r>
              <a:endParaRPr lang="en-US" sz="46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5400336" y="7605013"/>
            <a:ext cx="593318" cy="5337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4533" y="2712463"/>
            <a:ext cx="11785267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Durban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anderkant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het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haas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Mense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daar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ervaar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rustigheid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is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hul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baas,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want die see brin</a:t>
            </a:r>
            <a:r>
              <a:rPr lang="en-US" sz="4018" b="1" u="sng" dirty="0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ulsi</a:t>
            </a:r>
            <a:r>
              <a:rPr lang="en-US" sz="4018" b="1" dirty="0" err="1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heid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26010" y="3036196"/>
            <a:ext cx="2364915" cy="825153"/>
            <a:chOff x="0" y="0"/>
            <a:chExt cx="62285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2858" cy="217324"/>
            </a:xfrm>
            <a:custGeom>
              <a:avLst/>
              <a:gdLst/>
              <a:ahLst/>
              <a:cxnLst/>
              <a:rect l="l" t="t" r="r" b="b"/>
              <a:pathLst>
                <a:path w="622858" h="217324">
                  <a:moveTo>
                    <a:pt x="108662" y="0"/>
                  </a:moveTo>
                  <a:lnTo>
                    <a:pt x="514196" y="0"/>
                  </a:lnTo>
                  <a:cubicBezTo>
                    <a:pt x="543015" y="0"/>
                    <a:pt x="570654" y="11448"/>
                    <a:pt x="591032" y="31826"/>
                  </a:cubicBezTo>
                  <a:cubicBezTo>
                    <a:pt x="611410" y="52204"/>
                    <a:pt x="622858" y="79843"/>
                    <a:pt x="622858" y="108662"/>
                  </a:cubicBezTo>
                  <a:lnTo>
                    <a:pt x="622858" y="108662"/>
                  </a:lnTo>
                  <a:cubicBezTo>
                    <a:pt x="622858" y="137481"/>
                    <a:pt x="611410" y="165120"/>
                    <a:pt x="591032" y="185498"/>
                  </a:cubicBezTo>
                  <a:cubicBezTo>
                    <a:pt x="570654" y="205876"/>
                    <a:pt x="543015" y="217324"/>
                    <a:pt x="514196" y="217324"/>
                  </a:cubicBezTo>
                  <a:lnTo>
                    <a:pt x="108662" y="217324"/>
                  </a:lnTo>
                  <a:cubicBezTo>
                    <a:pt x="79843" y="217324"/>
                    <a:pt x="52204" y="205876"/>
                    <a:pt x="31826" y="185498"/>
                  </a:cubicBezTo>
                  <a:cubicBezTo>
                    <a:pt x="11448" y="165120"/>
                    <a:pt x="0" y="137481"/>
                    <a:pt x="0" y="108662"/>
                  </a:cubicBezTo>
                  <a:lnTo>
                    <a:pt x="0" y="108662"/>
                  </a:lnTo>
                  <a:cubicBezTo>
                    <a:pt x="0" y="79843"/>
                    <a:pt x="11448" y="52204"/>
                    <a:pt x="31826" y="31826"/>
                  </a:cubicBezTo>
                  <a:cubicBezTo>
                    <a:pt x="52204" y="11448"/>
                    <a:pt x="79843" y="0"/>
                    <a:pt x="108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2285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49933" y="235749"/>
            <a:ext cx="6121850" cy="2367733"/>
          </a:xfrm>
          <a:custGeom>
            <a:avLst/>
            <a:gdLst/>
            <a:ahLst/>
            <a:cxnLst/>
            <a:rect l="l" t="t" r="r" b="b"/>
            <a:pathLst>
              <a:path w="6121850" h="2367733">
                <a:moveTo>
                  <a:pt x="0" y="0"/>
                </a:moveTo>
                <a:lnTo>
                  <a:pt x="6121850" y="0"/>
                </a:lnTo>
                <a:lnTo>
                  <a:pt x="6121850" y="2367733"/>
                </a:lnTo>
                <a:lnTo>
                  <a:pt x="0" y="236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21" r="-195" b="-5106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7" name="Freeform 7"/>
          <p:cNvSpPr/>
          <p:nvPr/>
        </p:nvSpPr>
        <p:spPr>
          <a:xfrm>
            <a:off x="14381483" y="2392854"/>
            <a:ext cx="2891612" cy="2750646"/>
          </a:xfrm>
          <a:custGeom>
            <a:avLst/>
            <a:gdLst/>
            <a:ahLst/>
            <a:cxnLst/>
            <a:rect l="l" t="t" r="r" b="b"/>
            <a:pathLst>
              <a:path w="2891612" h="2750646">
                <a:moveTo>
                  <a:pt x="0" y="0"/>
                </a:moveTo>
                <a:lnTo>
                  <a:pt x="2891612" y="0"/>
                </a:lnTo>
                <a:lnTo>
                  <a:pt x="2891612" y="2750646"/>
                </a:lnTo>
                <a:lnTo>
                  <a:pt x="0" y="2750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8" name="Freeform 8"/>
          <p:cNvSpPr/>
          <p:nvPr/>
        </p:nvSpPr>
        <p:spPr>
          <a:xfrm>
            <a:off x="14391403" y="6603593"/>
            <a:ext cx="2259151" cy="2513659"/>
          </a:xfrm>
          <a:custGeom>
            <a:avLst/>
            <a:gdLst/>
            <a:ahLst/>
            <a:cxnLst/>
            <a:rect l="l" t="t" r="r" b="b"/>
            <a:pathLst>
              <a:path w="2259151" h="2513659">
                <a:moveTo>
                  <a:pt x="0" y="0"/>
                </a:moveTo>
                <a:lnTo>
                  <a:pt x="2259150" y="0"/>
                </a:lnTo>
                <a:lnTo>
                  <a:pt x="2259150" y="2513658"/>
                </a:lnTo>
                <a:lnTo>
                  <a:pt x="0" y="2513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9" name="Freeform 9"/>
          <p:cNvSpPr/>
          <p:nvPr/>
        </p:nvSpPr>
        <p:spPr>
          <a:xfrm>
            <a:off x="13520156" y="5962650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0" name="TextBox 10"/>
          <p:cNvSpPr txBox="1"/>
          <p:nvPr/>
        </p:nvSpPr>
        <p:spPr>
          <a:xfrm>
            <a:off x="13768861" y="349247"/>
            <a:ext cx="350423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415" y="245274"/>
            <a:ext cx="4700418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</a:pPr>
            <a:r>
              <a:rPr lang="en-US" sz="4500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kruisrym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32544" y="4836402"/>
            <a:ext cx="3106983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</a:pPr>
            <a:r>
              <a:rPr lang="en-US" sz="317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tranquility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90826" y="7306444"/>
            <a:ext cx="3148702" cy="55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3"/>
              </a:lnSpc>
            </a:pPr>
            <a:r>
              <a:rPr lang="en-US" sz="3216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gluttony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001826" y="8138719"/>
            <a:ext cx="4797020" cy="1200367"/>
            <a:chOff x="0" y="0"/>
            <a:chExt cx="1263413" cy="3161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3413" cy="316146"/>
            </a:xfrm>
            <a:custGeom>
              <a:avLst/>
              <a:gdLst/>
              <a:ahLst/>
              <a:cxnLst/>
              <a:rect l="l" t="t" r="r" b="b"/>
              <a:pathLst>
                <a:path w="1263413" h="316146">
                  <a:moveTo>
                    <a:pt x="0" y="0"/>
                  </a:moveTo>
                  <a:lnTo>
                    <a:pt x="1263413" y="0"/>
                  </a:lnTo>
                  <a:lnTo>
                    <a:pt x="1263413" y="316146"/>
                  </a:lnTo>
                  <a:lnTo>
                    <a:pt x="0" y="316146"/>
                  </a:lnTo>
                  <a:close/>
                </a:path>
              </a:pathLst>
            </a:custGeom>
            <a:solidFill>
              <a:srgbClr val="F60F0F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263413" cy="40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g-alliterasie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5447180" y="7373119"/>
            <a:ext cx="1551880" cy="7656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49599"/>
            <a:ext cx="11807767" cy="346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Pretoria het die beste weer,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nooit te koud, soms te warm.</a:t>
            </a:r>
          </a:p>
          <a:p>
            <a:pPr algn="l">
              <a:lnSpc>
                <a:spcPts val="9524"/>
              </a:lnSpc>
            </a:pPr>
            <a:endParaRPr lang="en-US" sz="4018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88806" y="2971100"/>
            <a:ext cx="2450108" cy="825153"/>
            <a:chOff x="0" y="0"/>
            <a:chExt cx="645296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5296" cy="217324"/>
            </a:xfrm>
            <a:custGeom>
              <a:avLst/>
              <a:gdLst/>
              <a:ahLst/>
              <a:cxnLst/>
              <a:rect l="l" t="t" r="r" b="b"/>
              <a:pathLst>
                <a:path w="645296" h="217324">
                  <a:moveTo>
                    <a:pt x="108662" y="0"/>
                  </a:moveTo>
                  <a:lnTo>
                    <a:pt x="536634" y="0"/>
                  </a:lnTo>
                  <a:cubicBezTo>
                    <a:pt x="565453" y="0"/>
                    <a:pt x="593091" y="11448"/>
                    <a:pt x="613470" y="31826"/>
                  </a:cubicBezTo>
                  <a:cubicBezTo>
                    <a:pt x="633848" y="52204"/>
                    <a:pt x="645296" y="79843"/>
                    <a:pt x="645296" y="108662"/>
                  </a:cubicBezTo>
                  <a:lnTo>
                    <a:pt x="645296" y="108662"/>
                  </a:lnTo>
                  <a:cubicBezTo>
                    <a:pt x="645296" y="137481"/>
                    <a:pt x="633848" y="165120"/>
                    <a:pt x="613470" y="185498"/>
                  </a:cubicBezTo>
                  <a:cubicBezTo>
                    <a:pt x="593091" y="205876"/>
                    <a:pt x="565453" y="217324"/>
                    <a:pt x="536634" y="217324"/>
                  </a:cubicBezTo>
                  <a:lnTo>
                    <a:pt x="108662" y="217324"/>
                  </a:lnTo>
                  <a:cubicBezTo>
                    <a:pt x="79843" y="217324"/>
                    <a:pt x="52204" y="205876"/>
                    <a:pt x="31826" y="185498"/>
                  </a:cubicBezTo>
                  <a:cubicBezTo>
                    <a:pt x="11448" y="165120"/>
                    <a:pt x="0" y="137481"/>
                    <a:pt x="0" y="108662"/>
                  </a:cubicBezTo>
                  <a:lnTo>
                    <a:pt x="0" y="108662"/>
                  </a:lnTo>
                  <a:cubicBezTo>
                    <a:pt x="0" y="79843"/>
                    <a:pt x="11448" y="52204"/>
                    <a:pt x="31826" y="31826"/>
                  </a:cubicBezTo>
                  <a:cubicBezTo>
                    <a:pt x="52204" y="11448"/>
                    <a:pt x="79843" y="0"/>
                    <a:pt x="108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45296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53219" y="1890013"/>
            <a:ext cx="4335517" cy="4114800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7" name="Freeform 7"/>
          <p:cNvSpPr/>
          <p:nvPr/>
        </p:nvSpPr>
        <p:spPr>
          <a:xfrm>
            <a:off x="13753506" y="6542185"/>
            <a:ext cx="3253487" cy="3253487"/>
          </a:xfrm>
          <a:custGeom>
            <a:avLst/>
            <a:gdLst/>
            <a:ahLst/>
            <a:cxnLst/>
            <a:rect l="l" t="t" r="r" b="b"/>
            <a:pathLst>
              <a:path w="3253487" h="3253487">
                <a:moveTo>
                  <a:pt x="0" y="0"/>
                </a:moveTo>
                <a:lnTo>
                  <a:pt x="3253487" y="0"/>
                </a:lnTo>
                <a:lnTo>
                  <a:pt x="3253487" y="3253488"/>
                </a:lnTo>
                <a:lnTo>
                  <a:pt x="0" y="325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8" name="TextBox 8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90508" y="2664001"/>
            <a:ext cx="3106983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</a:pPr>
            <a:r>
              <a:rPr lang="en-US" sz="317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weather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49599"/>
            <a:ext cx="12534900" cy="226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Bloemfontein het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vlaktes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‘n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kalmte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maar ‘n winter wat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  <a:r>
              <a:rPr lang="en-US" sz="4018" b="1" u="sng" dirty="0" err="1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</a:t>
            </a:r>
            <a:r>
              <a:rPr lang="en-US" sz="4018" b="1" u="sng" dirty="0" err="1">
                <a:solidFill>
                  <a:srgbClr val="F60F0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88806" y="2951279"/>
            <a:ext cx="3834494" cy="825153"/>
            <a:chOff x="0" y="0"/>
            <a:chExt cx="100990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9908" cy="217324"/>
            </a:xfrm>
            <a:custGeom>
              <a:avLst/>
              <a:gdLst/>
              <a:ahLst/>
              <a:cxnLst/>
              <a:rect l="l" t="t" r="r" b="b"/>
              <a:pathLst>
                <a:path w="1009908" h="217324">
                  <a:moveTo>
                    <a:pt x="102970" y="0"/>
                  </a:moveTo>
                  <a:lnTo>
                    <a:pt x="906938" y="0"/>
                  </a:lnTo>
                  <a:cubicBezTo>
                    <a:pt x="934247" y="0"/>
                    <a:pt x="960438" y="10849"/>
                    <a:pt x="979749" y="30159"/>
                  </a:cubicBezTo>
                  <a:cubicBezTo>
                    <a:pt x="999059" y="49470"/>
                    <a:pt x="1009908" y="75661"/>
                    <a:pt x="1009908" y="102970"/>
                  </a:cubicBezTo>
                  <a:lnTo>
                    <a:pt x="1009908" y="114354"/>
                  </a:lnTo>
                  <a:cubicBezTo>
                    <a:pt x="1009908" y="141663"/>
                    <a:pt x="999059" y="167854"/>
                    <a:pt x="979749" y="187165"/>
                  </a:cubicBezTo>
                  <a:cubicBezTo>
                    <a:pt x="960438" y="206476"/>
                    <a:pt x="934247" y="217324"/>
                    <a:pt x="906938" y="217324"/>
                  </a:cubicBezTo>
                  <a:lnTo>
                    <a:pt x="102970" y="217324"/>
                  </a:lnTo>
                  <a:cubicBezTo>
                    <a:pt x="75661" y="217324"/>
                    <a:pt x="49470" y="206476"/>
                    <a:pt x="30159" y="187165"/>
                  </a:cubicBezTo>
                  <a:cubicBezTo>
                    <a:pt x="10849" y="167854"/>
                    <a:pt x="0" y="141663"/>
                    <a:pt x="0" y="114354"/>
                  </a:cubicBezTo>
                  <a:lnTo>
                    <a:pt x="0" y="102970"/>
                  </a:lnTo>
                  <a:cubicBezTo>
                    <a:pt x="0" y="75661"/>
                    <a:pt x="10849" y="49470"/>
                    <a:pt x="30159" y="30159"/>
                  </a:cubicBezTo>
                  <a:cubicBezTo>
                    <a:pt x="49470" y="10849"/>
                    <a:pt x="75661" y="0"/>
                    <a:pt x="1029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0990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950200" y="6814812"/>
            <a:ext cx="6853359" cy="2983227"/>
          </a:xfrm>
          <a:custGeom>
            <a:avLst/>
            <a:gdLst/>
            <a:ahLst/>
            <a:cxnLst/>
            <a:rect l="l" t="t" r="r" b="b"/>
            <a:pathLst>
              <a:path w="6853359" h="2983227">
                <a:moveTo>
                  <a:pt x="0" y="0"/>
                </a:moveTo>
                <a:lnTo>
                  <a:pt x="6853358" y="0"/>
                </a:lnTo>
                <a:lnTo>
                  <a:pt x="6853358" y="2983227"/>
                </a:lnTo>
                <a:lnTo>
                  <a:pt x="0" y="298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7" name="Freeform 7"/>
          <p:cNvSpPr/>
          <p:nvPr/>
        </p:nvSpPr>
        <p:spPr>
          <a:xfrm>
            <a:off x="864147" y="5683239"/>
            <a:ext cx="4078795" cy="4114800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8" name="Freeform 8"/>
          <p:cNvSpPr/>
          <p:nvPr/>
        </p:nvSpPr>
        <p:spPr>
          <a:xfrm>
            <a:off x="5116289" y="6113130"/>
            <a:ext cx="2077599" cy="2491873"/>
          </a:xfrm>
          <a:custGeom>
            <a:avLst/>
            <a:gdLst/>
            <a:ahLst/>
            <a:cxnLst/>
            <a:rect l="l" t="t" r="r" b="b"/>
            <a:pathLst>
              <a:path w="2077599" h="2491873">
                <a:moveTo>
                  <a:pt x="0" y="0"/>
                </a:moveTo>
                <a:lnTo>
                  <a:pt x="2077599" y="0"/>
                </a:lnTo>
                <a:lnTo>
                  <a:pt x="2077599" y="2491872"/>
                </a:lnTo>
                <a:lnTo>
                  <a:pt x="0" y="249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9" name="TextBox 9"/>
          <p:cNvSpPr txBox="1"/>
          <p:nvPr/>
        </p:nvSpPr>
        <p:spPr>
          <a:xfrm>
            <a:off x="13739300" y="349247"/>
            <a:ext cx="3563355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0508" y="2664001"/>
            <a:ext cx="5377816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</a:pPr>
            <a:r>
              <a:rPr lang="en-US" sz="317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open plains and calmness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006538" y="4482872"/>
            <a:ext cx="4797020" cy="1200367"/>
            <a:chOff x="0" y="0"/>
            <a:chExt cx="1263413" cy="3161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3413" cy="316146"/>
            </a:xfrm>
            <a:custGeom>
              <a:avLst/>
              <a:gdLst/>
              <a:ahLst/>
              <a:cxnLst/>
              <a:rect l="l" t="t" r="r" b="b"/>
              <a:pathLst>
                <a:path w="1263413" h="316146">
                  <a:moveTo>
                    <a:pt x="0" y="0"/>
                  </a:moveTo>
                  <a:lnTo>
                    <a:pt x="1263413" y="0"/>
                  </a:lnTo>
                  <a:lnTo>
                    <a:pt x="1263413" y="316146"/>
                  </a:lnTo>
                  <a:lnTo>
                    <a:pt x="0" y="316146"/>
                  </a:lnTo>
                  <a:close/>
                </a:path>
              </a:pathLst>
            </a:custGeom>
            <a:solidFill>
              <a:srgbClr val="F60F0F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1263413" cy="40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ee-assonansie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924913" y="4909954"/>
            <a:ext cx="2081625" cy="2335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8057" y="4441571"/>
            <a:ext cx="3810836" cy="944613"/>
            <a:chOff x="0" y="0"/>
            <a:chExt cx="1003677" cy="2487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677" cy="248787"/>
            </a:xfrm>
            <a:custGeom>
              <a:avLst/>
              <a:gdLst/>
              <a:ahLst/>
              <a:cxnLst/>
              <a:rect l="l" t="t" r="r" b="b"/>
              <a:pathLst>
                <a:path w="1003677" h="248787">
                  <a:moveTo>
                    <a:pt x="0" y="0"/>
                  </a:moveTo>
                  <a:lnTo>
                    <a:pt x="1003677" y="0"/>
                  </a:lnTo>
                  <a:lnTo>
                    <a:pt x="1003677" y="248787"/>
                  </a:lnTo>
                  <a:lnTo>
                    <a:pt x="0" y="248787"/>
                  </a:lnTo>
                  <a:close/>
                </a:path>
              </a:pathLst>
            </a:custGeom>
            <a:solidFill>
              <a:srgbClr val="FF794A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3677" cy="286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0638" y="2807361"/>
            <a:ext cx="13036510" cy="346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Laaste maar nie die minste is daar Johannesburg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met sy menigte mense en myne.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Vir baie die land van melk en heuning.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099551" y="3185188"/>
            <a:ext cx="4004880" cy="825153"/>
            <a:chOff x="0" y="0"/>
            <a:chExt cx="1054783" cy="2173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4783" cy="217324"/>
            </a:xfrm>
            <a:custGeom>
              <a:avLst/>
              <a:gdLst/>
              <a:ahLst/>
              <a:cxnLst/>
              <a:rect l="l" t="t" r="r" b="b"/>
              <a:pathLst>
                <a:path w="1054783" h="217324">
                  <a:moveTo>
                    <a:pt x="98589" y="0"/>
                  </a:moveTo>
                  <a:lnTo>
                    <a:pt x="956194" y="0"/>
                  </a:lnTo>
                  <a:cubicBezTo>
                    <a:pt x="1010643" y="0"/>
                    <a:pt x="1054783" y="44140"/>
                    <a:pt x="1054783" y="98589"/>
                  </a:cubicBezTo>
                  <a:lnTo>
                    <a:pt x="1054783" y="118735"/>
                  </a:lnTo>
                  <a:cubicBezTo>
                    <a:pt x="1054783" y="144882"/>
                    <a:pt x="1044396" y="169959"/>
                    <a:pt x="1025907" y="188448"/>
                  </a:cubicBezTo>
                  <a:cubicBezTo>
                    <a:pt x="1007418" y="206937"/>
                    <a:pt x="982341" y="217324"/>
                    <a:pt x="956194" y="217324"/>
                  </a:cubicBezTo>
                  <a:lnTo>
                    <a:pt x="98589" y="217324"/>
                  </a:lnTo>
                  <a:cubicBezTo>
                    <a:pt x="44140" y="217324"/>
                    <a:pt x="0" y="173184"/>
                    <a:pt x="0" y="118735"/>
                  </a:cubicBezTo>
                  <a:lnTo>
                    <a:pt x="0" y="98589"/>
                  </a:lnTo>
                  <a:cubicBezTo>
                    <a:pt x="0" y="72442"/>
                    <a:pt x="10387" y="47365"/>
                    <a:pt x="28876" y="28876"/>
                  </a:cubicBezTo>
                  <a:cubicBezTo>
                    <a:pt x="47365" y="10387"/>
                    <a:pt x="72442" y="0"/>
                    <a:pt x="985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4783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7652" y="213649"/>
            <a:ext cx="8125407" cy="2263137"/>
          </a:xfrm>
          <a:custGeom>
            <a:avLst/>
            <a:gdLst/>
            <a:ahLst/>
            <a:cxnLst/>
            <a:rect l="l" t="t" r="r" b="b"/>
            <a:pathLst>
              <a:path w="8125407" h="2263137">
                <a:moveTo>
                  <a:pt x="0" y="0"/>
                </a:moveTo>
                <a:lnTo>
                  <a:pt x="8125407" y="0"/>
                </a:lnTo>
                <a:lnTo>
                  <a:pt x="8125407" y="2263137"/>
                </a:lnTo>
                <a:lnTo>
                  <a:pt x="0" y="226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788" r="-237" b="-599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ZA"/>
          </a:p>
        </p:txBody>
      </p:sp>
      <p:sp>
        <p:nvSpPr>
          <p:cNvPr id="10" name="Freeform 10"/>
          <p:cNvSpPr/>
          <p:nvPr/>
        </p:nvSpPr>
        <p:spPr>
          <a:xfrm>
            <a:off x="15104431" y="4441571"/>
            <a:ext cx="2783670" cy="2334803"/>
          </a:xfrm>
          <a:custGeom>
            <a:avLst/>
            <a:gdLst/>
            <a:ahLst/>
            <a:cxnLst/>
            <a:rect l="l" t="t" r="r" b="b"/>
            <a:pathLst>
              <a:path w="2783670" h="2334803">
                <a:moveTo>
                  <a:pt x="0" y="0"/>
                </a:moveTo>
                <a:lnTo>
                  <a:pt x="2783670" y="0"/>
                </a:lnTo>
                <a:lnTo>
                  <a:pt x="2783670" y="2334804"/>
                </a:lnTo>
                <a:lnTo>
                  <a:pt x="0" y="233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1" name="TextBox 11"/>
          <p:cNvSpPr txBox="1"/>
          <p:nvPr/>
        </p:nvSpPr>
        <p:spPr>
          <a:xfrm>
            <a:off x="13748661" y="349247"/>
            <a:ext cx="354463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36000" y="6277391"/>
            <a:ext cx="5886808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Land en plek waar dit goed gaan.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18010" y="4242654"/>
            <a:ext cx="1089779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9516" y="4005519"/>
            <a:ext cx="3347919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daar is baie mense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440" y="359856"/>
            <a:ext cx="12041121" cy="6396845"/>
          </a:xfrm>
          <a:custGeom>
            <a:avLst/>
            <a:gdLst/>
            <a:ahLst/>
            <a:cxnLst/>
            <a:rect l="l" t="t" r="r" b="b"/>
            <a:pathLst>
              <a:path w="12041121" h="6396845">
                <a:moveTo>
                  <a:pt x="0" y="0"/>
                </a:moveTo>
                <a:lnTo>
                  <a:pt x="12041120" y="0"/>
                </a:lnTo>
                <a:lnTo>
                  <a:pt x="12041120" y="6396846"/>
                </a:lnTo>
                <a:lnTo>
                  <a:pt x="0" y="639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3"/>
          <p:cNvSpPr txBox="1"/>
          <p:nvPr/>
        </p:nvSpPr>
        <p:spPr>
          <a:xfrm>
            <a:off x="1028700" y="7431302"/>
            <a:ext cx="16230600" cy="129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</a:pPr>
            <a:r>
              <a:rPr lang="en-US" sz="76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Beantwoord die vrae in jou boek.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356</Words>
  <Application>Microsoft Office PowerPoint</Application>
  <PresentationFormat>Custom</PresentationFormat>
  <Paragraphs>106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Canva Sans</vt:lpstr>
      <vt:lpstr>Arial</vt:lpstr>
      <vt:lpstr>Canva Sans Bold</vt:lpstr>
      <vt:lpstr>Canva Sans Bold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Graad 8 gedig: DIE PLEK OM TE WEES</dc:title>
  <cp:lastModifiedBy>Marelize Swanepoel</cp:lastModifiedBy>
  <cp:revision>1</cp:revision>
  <dcterms:created xsi:type="dcterms:W3CDTF">2006-08-16T00:00:00Z</dcterms:created>
  <dcterms:modified xsi:type="dcterms:W3CDTF">2025-07-29T12:23:41Z</dcterms:modified>
  <dc:identifier>DAGudP_uWyA</dc:identifier>
</cp:coreProperties>
</file>